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552" y="9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Upravte štýl predlohy podnadpisov</a:t>
            </a:r>
            <a:endParaRPr kumimoji="0" lang="en-US"/>
          </a:p>
        </p:txBody>
      </p:sp>
      <p:sp>
        <p:nvSpPr>
          <p:cNvPr id="16" name="Zástupný symbol dátumu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AA85-E846-45E2-9754-1895D34308F0}" type="datetimeFigureOut">
              <a:rPr lang="sk-SK" smtClean="0"/>
              <a:t>2. 4. 2020</a:t>
            </a:fld>
            <a:endParaRPr lang="sk-SK"/>
          </a:p>
        </p:txBody>
      </p:sp>
      <p:sp>
        <p:nvSpPr>
          <p:cNvPr id="2" name="Zástupný symbol päty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5" name="Zástupný symbol čísla snímky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DB35C3C-F87C-4148-A008-54E58AAEFED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AA85-E846-45E2-9754-1895D34308F0}" type="datetimeFigureOut">
              <a:rPr lang="sk-SK" smtClean="0"/>
              <a:t>2. 4. 2020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35C3C-F87C-4148-A008-54E58AAEFED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AA85-E846-45E2-9754-1895D34308F0}" type="datetimeFigureOut">
              <a:rPr lang="sk-SK" smtClean="0"/>
              <a:t>2. 4. 2020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35C3C-F87C-4148-A008-54E58AAEFED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27" name="Zástupný symbol obsah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5" name="Zástupný symbol dátum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AA85-E846-45E2-9754-1895D34308F0}" type="datetimeFigureOut">
              <a:rPr lang="sk-SK" smtClean="0"/>
              <a:t>2. 4. 2020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DB35C3C-F87C-4148-A008-54E58AAEFED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tex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19" name="Zástupný symbol dátumu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AA85-E846-45E2-9754-1895D34308F0}" type="datetimeFigureOut">
              <a:rPr lang="sk-SK" smtClean="0"/>
              <a:t>2. 4. 2020</a:t>
            </a:fld>
            <a:endParaRPr lang="sk-SK"/>
          </a:p>
        </p:txBody>
      </p:sp>
      <p:sp>
        <p:nvSpPr>
          <p:cNvPr id="11" name="Zástupný symbol päty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35C3C-F87C-4148-A008-54E58AAEFED3}" type="slidenum">
              <a:rPr lang="sk-SK" smtClean="0"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4" name="Zástupný symbol obsah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1" name="Zástupný symbol dátumu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AA85-E846-45E2-9754-1895D34308F0}" type="datetimeFigureOut">
              <a:rPr lang="sk-SK" smtClean="0"/>
              <a:t>2. 4. 2020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1" name="Zástupný symbol čísla snímky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35C3C-F87C-4148-A008-54E58AAEFED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25" name="Zástupný symbol tex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8" name="Zástupný symbol obsah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AA85-E846-45E2-9754-1895D34308F0}" type="datetimeFigureOut">
              <a:rPr lang="sk-SK" smtClean="0"/>
              <a:t>2. 4. 2020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DB35C3C-F87C-4148-A008-54E58AAEFED3}" type="slidenum">
              <a:rPr lang="sk-SK" smtClean="0"/>
              <a:t>‹#›</a:t>
            </a:fld>
            <a:endParaRPr lang="sk-SK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2" name="Zástupný symbol dátumu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AA85-E846-45E2-9754-1895D34308F0}" type="datetimeFigureOut">
              <a:rPr lang="sk-SK" smtClean="0"/>
              <a:t>2. 4. 2020</a:t>
            </a:fld>
            <a:endParaRPr lang="sk-SK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35C3C-F87C-4148-A008-54E58AAEFED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AA85-E846-45E2-9754-1895D34308F0}" type="datetimeFigureOut">
              <a:rPr lang="sk-SK" smtClean="0"/>
              <a:t>2. 4. 2020</a:t>
            </a:fld>
            <a:endParaRPr lang="sk-SK"/>
          </a:p>
        </p:txBody>
      </p:sp>
      <p:sp>
        <p:nvSpPr>
          <p:cNvPr id="24" name="Zástupný symbol päty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35C3C-F87C-4148-A008-54E58AAEFED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26" name="Zástupný symbol tex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14" name="Zástupný symbol obsah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5" name="Zástupný symbol dátum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AA85-E846-45E2-9754-1895D34308F0}" type="datetimeFigureOut">
              <a:rPr lang="sk-SK" smtClean="0"/>
              <a:t>2. 4. 2020</a:t>
            </a:fld>
            <a:endParaRPr lang="sk-SK"/>
          </a:p>
        </p:txBody>
      </p:sp>
      <p:sp>
        <p:nvSpPr>
          <p:cNvPr id="29" name="Zástupný symbol päty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35C3C-F87C-4148-A008-54E58AAEFED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obrázka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AA85-E846-45E2-9754-1895D34308F0}" type="datetimeFigureOut">
              <a:rPr lang="sk-SK" smtClean="0"/>
              <a:t>2. 4. 2020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1" name="Zástupný symbol čísla snímky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35C3C-F87C-4148-A008-54E58AAEFED3}" type="slidenum">
              <a:rPr lang="sk-SK" smtClean="0"/>
              <a:t>‹#›</a:t>
            </a:fld>
            <a:endParaRPr lang="sk-SK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26" name="Zástupný symbol tex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text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Upravte štýl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1" name="Zástupný symbol dátumu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E1EAA85-E846-45E2-9754-1895D34308F0}" type="datetimeFigureOut">
              <a:rPr lang="sk-SK" smtClean="0"/>
              <a:t>2. 4. 2020</a:t>
            </a:fld>
            <a:endParaRPr lang="sk-SK"/>
          </a:p>
        </p:txBody>
      </p:sp>
      <p:sp>
        <p:nvSpPr>
          <p:cNvPr id="28" name="Zástupný symbol päty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DB35C3C-F87C-4148-A008-54E58AAEFED3}" type="slidenum">
              <a:rPr lang="sk-SK" smtClean="0"/>
              <a:t>‹#›</a:t>
            </a:fld>
            <a:endParaRPr lang="sk-SK"/>
          </a:p>
        </p:txBody>
      </p:sp>
      <p:sp>
        <p:nvSpPr>
          <p:cNvPr id="10" name="Zástupný symbol nadpis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512167"/>
          </a:xfrm>
        </p:spPr>
        <p:txBody>
          <a:bodyPr/>
          <a:lstStyle/>
          <a:p>
            <a:r>
              <a:rPr lang="sk-SK" sz="4000" dirty="0" smtClean="0"/>
              <a:t>POLÍCIA  VARUJE  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sz="3200" dirty="0" smtClean="0"/>
              <a:t>POZOR  NA  PODVODNÍKOV !</a:t>
            </a:r>
            <a:endParaRPr lang="sk-SK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1988840"/>
            <a:ext cx="8458200" cy="4320480"/>
          </a:xfrm>
        </p:spPr>
        <p:txBody>
          <a:bodyPr>
            <a:normAutofit fontScale="47500" lnSpcReduction="20000"/>
          </a:bodyPr>
          <a:lstStyle/>
          <a:p>
            <a:pPr marL="342900" indent="-342900">
              <a:buClr>
                <a:schemeClr val="tx1"/>
              </a:buClr>
              <a:buFontTx/>
              <a:buChar char="-"/>
            </a:pPr>
            <a:r>
              <a:rPr lang="sk-SK" sz="2900" b="1" dirty="0" smtClean="0">
                <a:solidFill>
                  <a:schemeClr val="tx1"/>
                </a:solidFill>
              </a:rPr>
              <a:t>Kontaktujú seniorov a chcú im merať teplotu</a:t>
            </a:r>
          </a:p>
          <a:p>
            <a:pPr marL="342900" indent="-342900">
              <a:buClr>
                <a:schemeClr val="tx1"/>
              </a:buClr>
              <a:buFontTx/>
              <a:buChar char="-"/>
            </a:pPr>
            <a:r>
              <a:rPr lang="sk-SK" sz="2900" b="1" dirty="0" smtClean="0">
                <a:solidFill>
                  <a:schemeClr val="tx1"/>
                </a:solidFill>
              </a:rPr>
              <a:t>Oslovujú </a:t>
            </a:r>
            <a:r>
              <a:rPr lang="sk-SK" sz="2900" b="1" dirty="0">
                <a:solidFill>
                  <a:schemeClr val="tx1"/>
                </a:solidFill>
              </a:rPr>
              <a:t>seniorov, že im spravia nákup  a žiadajú peniaze vopred </a:t>
            </a:r>
            <a:endParaRPr lang="sk-SK" sz="2900" b="1" dirty="0" smtClean="0">
              <a:solidFill>
                <a:schemeClr val="tx1"/>
              </a:solidFill>
            </a:endParaRPr>
          </a:p>
          <a:p>
            <a:pPr marL="342900" indent="-342900">
              <a:buClr>
                <a:schemeClr val="tx1"/>
              </a:buClr>
              <a:buFontTx/>
              <a:buChar char="-"/>
            </a:pPr>
            <a:r>
              <a:rPr lang="sk-SK" sz="2900" b="1" dirty="0" smtClean="0">
                <a:solidFill>
                  <a:schemeClr val="tx1"/>
                </a:solidFill>
              </a:rPr>
              <a:t>Ponúkajú na predaj pochybné lieky, dezinfekcie a rúška</a:t>
            </a:r>
          </a:p>
          <a:p>
            <a:pPr marL="342900" indent="-342900">
              <a:buClr>
                <a:schemeClr val="tx1"/>
              </a:buClr>
              <a:buFontTx/>
              <a:buChar char="-"/>
            </a:pPr>
            <a:r>
              <a:rPr lang="sk-SK" sz="2900" b="1" dirty="0" smtClean="0">
                <a:solidFill>
                  <a:schemeClr val="tx1"/>
                </a:solidFill>
              </a:rPr>
              <a:t>Môžu sa vydávať za falošných pracovníkov červeného kríža alebo zdravotníkov</a:t>
            </a:r>
          </a:p>
          <a:p>
            <a:pPr>
              <a:buClr>
                <a:schemeClr val="tx1"/>
              </a:buClr>
            </a:pPr>
            <a:endParaRPr lang="sk-SK" sz="2900" b="1" dirty="0" smtClean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endParaRPr lang="sk-SK" b="1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r>
              <a:rPr lang="sk-SK" sz="2900" b="1" dirty="0" smtClean="0">
                <a:solidFill>
                  <a:schemeClr val="tx1"/>
                </a:solidFill>
              </a:rPr>
              <a:t>Preto :</a:t>
            </a:r>
          </a:p>
          <a:p>
            <a:pPr>
              <a:buClr>
                <a:schemeClr val="tx1"/>
              </a:buClr>
            </a:pPr>
            <a:endParaRPr lang="sk-SK" sz="2900" b="1" dirty="0" smtClean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r>
              <a:rPr lang="sk-SK" sz="2900" b="1" dirty="0" smtClean="0">
                <a:solidFill>
                  <a:schemeClr val="tx1"/>
                </a:solidFill>
              </a:rPr>
              <a:t>-       Nikomu nedávajte peniaze za nákup vopred  ak tieto osoby nepoznáte </a:t>
            </a:r>
          </a:p>
          <a:p>
            <a:pPr>
              <a:buClr>
                <a:schemeClr val="tx1"/>
              </a:buClr>
            </a:pPr>
            <a:r>
              <a:rPr lang="sk-SK" sz="2900" b="1" dirty="0" smtClean="0">
                <a:solidFill>
                  <a:schemeClr val="tx1"/>
                </a:solidFill>
              </a:rPr>
              <a:t>-       Nekupujte od neznámych osôb lieky, dezinfekcie alebo rúška okrem lekární a drogérií</a:t>
            </a:r>
          </a:p>
          <a:p>
            <a:pPr>
              <a:buClr>
                <a:schemeClr val="tx1"/>
              </a:buClr>
            </a:pPr>
            <a:r>
              <a:rPr lang="sk-SK" sz="2900" b="1" dirty="0" smtClean="0">
                <a:solidFill>
                  <a:schemeClr val="tx1"/>
                </a:solidFill>
              </a:rPr>
              <a:t>-       Žiadny </a:t>
            </a:r>
            <a:r>
              <a:rPr lang="sk-SK" sz="2900" b="1" dirty="0">
                <a:solidFill>
                  <a:schemeClr val="tx1"/>
                </a:solidFill>
              </a:rPr>
              <a:t>zdravotník, pracovník červeného kríža Vám dobrovoľne nepríde domov odmerať    </a:t>
            </a:r>
          </a:p>
          <a:p>
            <a:r>
              <a:rPr lang="sk-SK" sz="2900" b="1" dirty="0">
                <a:solidFill>
                  <a:schemeClr val="tx1"/>
                </a:solidFill>
              </a:rPr>
              <a:t>  </a:t>
            </a:r>
            <a:r>
              <a:rPr lang="sk-SK" sz="2900" b="1" dirty="0" smtClean="0">
                <a:solidFill>
                  <a:schemeClr val="tx1"/>
                </a:solidFill>
              </a:rPr>
              <a:t>      teplotu</a:t>
            </a:r>
          </a:p>
          <a:p>
            <a:r>
              <a:rPr lang="sk-SK" sz="2900" b="1" dirty="0" smtClean="0">
                <a:solidFill>
                  <a:schemeClr val="tx1"/>
                </a:solidFill>
              </a:rPr>
              <a:t>-       Ak </a:t>
            </a:r>
            <a:r>
              <a:rPr lang="sk-SK" sz="2900" b="1" dirty="0">
                <a:solidFill>
                  <a:schemeClr val="tx1"/>
                </a:solidFill>
              </a:rPr>
              <a:t>potrebujete nakúpiť oslovte v prvom rade svojich rodinných príslušníkov, susedov, alebo ľudí,    </a:t>
            </a:r>
          </a:p>
          <a:p>
            <a:r>
              <a:rPr lang="sk-SK" sz="2900" b="1" dirty="0">
                <a:solidFill>
                  <a:schemeClr val="tx1"/>
                </a:solidFill>
              </a:rPr>
              <a:t>  </a:t>
            </a:r>
            <a:r>
              <a:rPr lang="sk-SK" sz="2900" b="1" dirty="0" smtClean="0">
                <a:solidFill>
                  <a:schemeClr val="tx1"/>
                </a:solidFill>
              </a:rPr>
              <a:t>      ktorých poznáte!</a:t>
            </a:r>
          </a:p>
          <a:p>
            <a:r>
              <a:rPr lang="sk-SK" sz="2900" b="1" dirty="0" smtClean="0">
                <a:solidFill>
                  <a:schemeClr val="tx1"/>
                </a:solidFill>
              </a:rPr>
              <a:t>-       Nedovoľte aby podvodníci zneužívali túto situáciu počas opatrení vo svoj prospech</a:t>
            </a:r>
          </a:p>
          <a:p>
            <a:pPr marL="342900" indent="-342900">
              <a:buClr>
                <a:schemeClr val="tx1"/>
              </a:buClr>
              <a:buFontTx/>
              <a:buChar char="-"/>
            </a:pPr>
            <a:endParaRPr lang="sk-SK" sz="2900" b="1" dirty="0">
              <a:solidFill>
                <a:schemeClr val="tx1"/>
              </a:solidFill>
            </a:endParaRPr>
          </a:p>
          <a:p>
            <a:pPr marL="342900" indent="-342900">
              <a:buClr>
                <a:schemeClr val="tx1"/>
              </a:buClr>
              <a:buFontTx/>
              <a:buChar char="-"/>
            </a:pPr>
            <a:endParaRPr lang="sk-SK" sz="2900" b="1" dirty="0" smtClean="0">
              <a:solidFill>
                <a:schemeClr val="tx1"/>
              </a:solidFill>
            </a:endParaRPr>
          </a:p>
          <a:p>
            <a:pPr algn="ctr">
              <a:buClr>
                <a:schemeClr val="tx1"/>
              </a:buClr>
            </a:pPr>
            <a:r>
              <a:rPr lang="sk-SK" sz="2900" b="1" dirty="0" smtClean="0">
                <a:solidFill>
                  <a:schemeClr val="tx1"/>
                </a:solidFill>
              </a:rPr>
              <a:t>Ak budete svedkom takéhoto konania kontaktujte tel. č.: 158,  112, 159</a:t>
            </a:r>
          </a:p>
          <a:p>
            <a:pPr>
              <a:buClr>
                <a:schemeClr val="tx1"/>
              </a:buClr>
            </a:pPr>
            <a:endParaRPr lang="sk-SK" sz="2900" b="1" dirty="0">
              <a:solidFill>
                <a:schemeClr val="tx1"/>
              </a:solidFill>
            </a:endParaRPr>
          </a:p>
        </p:txBody>
      </p:sp>
      <p:pic>
        <p:nvPicPr>
          <p:cNvPr id="4" name="Obrázo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48680"/>
            <a:ext cx="1296144" cy="1080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1641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531640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 smtClean="0"/>
              <a:t/>
            </a:r>
            <a:br>
              <a:rPr lang="sk-SK" b="1" dirty="0" smtClean="0"/>
            </a:br>
            <a:r>
              <a:rPr lang="sk-SK" sz="4000" b="1" dirty="0" smtClean="0"/>
              <a:t>KONTAKTY </a:t>
            </a:r>
            <a:r>
              <a:rPr lang="sk-SK" sz="4000" b="1" dirty="0"/>
              <a:t>V NITRIANSKOM KRAJI</a:t>
            </a:r>
            <a:r>
              <a:rPr lang="sk-SK" sz="4000" dirty="0"/>
              <a:t/>
            </a:r>
            <a:br>
              <a:rPr lang="sk-SK" sz="4000" dirty="0"/>
            </a:br>
            <a:r>
              <a:rPr lang="sk-SK" sz="4000" b="1" dirty="0"/>
              <a:t>POMOC SENIOROM</a:t>
            </a:r>
            <a:r>
              <a:rPr lang="sk-SK" sz="4000" dirty="0"/>
              <a:t/>
            </a:r>
            <a:br>
              <a:rPr lang="sk-SK" sz="4000" dirty="0"/>
            </a:br>
            <a:endParaRPr lang="sk-SK" sz="4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 smtClean="0"/>
          </a:p>
          <a:p>
            <a:pPr marL="0" indent="0">
              <a:buNone/>
            </a:pPr>
            <a:endParaRPr lang="sk-SK" dirty="0"/>
          </a:p>
          <a:p>
            <a:r>
              <a:rPr lang="sk-SK" dirty="0" smtClean="0"/>
              <a:t>NITRA </a:t>
            </a:r>
            <a:r>
              <a:rPr lang="sk-SK" dirty="0"/>
              <a:t>– 0911 154 646</a:t>
            </a:r>
          </a:p>
          <a:p>
            <a:r>
              <a:rPr lang="sk-SK" b="1" u="sng" dirty="0"/>
              <a:t>LEVICE – 0910 116 111,  036-6307 900</a:t>
            </a:r>
          </a:p>
          <a:p>
            <a:r>
              <a:rPr lang="sk-SK" dirty="0"/>
              <a:t>NOVÉ ZÁMKY – 035-6921 760, 035-6921 731</a:t>
            </a:r>
          </a:p>
          <a:p>
            <a:r>
              <a:rPr lang="sk-SK" dirty="0"/>
              <a:t>TOPOĽČANY – 038-5340 102</a:t>
            </a:r>
          </a:p>
          <a:p>
            <a:r>
              <a:rPr lang="sk-SK" dirty="0"/>
              <a:t>KOMÁRNO – 035-2851 311, 035-2851 344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418863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ovani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Cestovani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ovani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</TotalTime>
  <Words>160</Words>
  <Application>Microsoft Office PowerPoint</Application>
  <PresentationFormat>Prezentácia na obrazovke (4:3)</PresentationFormat>
  <Paragraphs>27</Paragraphs>
  <Slides>2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</vt:i4>
      </vt:variant>
    </vt:vector>
  </HeadingPairs>
  <TitlesOfParts>
    <vt:vector size="3" baseType="lpstr">
      <vt:lpstr>Cestovanie</vt:lpstr>
      <vt:lpstr>POLÍCIA  VARUJE   POZOR  NA  PODVODNÍKOV !</vt:lpstr>
      <vt:lpstr> KONTAKTY V NITRIANSKOM KRAJI POMOC SENIOROM </vt:lpstr>
    </vt:vector>
  </TitlesOfParts>
  <Company>MVSR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POLÍCIA  VARUJE POZOR  NA  PODVODNÍKOV !</dc:title>
  <dc:creator>Stefan Juhasz</dc:creator>
  <cp:lastModifiedBy>Stefan Juhasz</cp:lastModifiedBy>
  <cp:revision>6</cp:revision>
  <dcterms:created xsi:type="dcterms:W3CDTF">2020-04-01T15:46:19Z</dcterms:created>
  <dcterms:modified xsi:type="dcterms:W3CDTF">2020-04-02T00:29:46Z</dcterms:modified>
</cp:coreProperties>
</file>